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sldIdLst>
    <p:sldId id="256" r:id="rId4"/>
    <p:sldId id="282" r:id="rId5"/>
    <p:sldId id="283" r:id="rId6"/>
    <p:sldId id="297" r:id="rId7"/>
    <p:sldId id="278" r:id="rId8"/>
    <p:sldId id="262" r:id="rId9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A40D"/>
    <a:srgbClr val="32A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6" autoAdjust="0"/>
    <p:restoredTop sz="94628" autoAdjust="0"/>
  </p:normalViewPr>
  <p:slideViewPr>
    <p:cSldViewPr>
      <p:cViewPr varScale="1">
        <p:scale>
          <a:sx n="120" d="100"/>
          <a:sy n="120" d="100"/>
        </p:scale>
        <p:origin x="904" y="88"/>
      </p:cViewPr>
      <p:guideLst>
        <p:guide orient="horz" pos="139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794902"/>
            <a:ext cx="5292080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</a:t>
            </a:r>
          </a:p>
          <a:p>
            <a:r>
              <a:rPr lang="en-US" altLang="ko-KR" dirty="0">
                <a:ea typeface="맑은 고딕" pitchFamily="50" charset="-127"/>
              </a:rPr>
              <a:t>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772" y="2947030"/>
            <a:ext cx="5292080" cy="4888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  <p:pic>
        <p:nvPicPr>
          <p:cNvPr id="1026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40" y="657349"/>
            <a:ext cx="1765300" cy="391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137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860032" y="0"/>
            <a:ext cx="36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896032" y="1311750"/>
            <a:ext cx="180000" cy="25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40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0635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1840" y="181632"/>
            <a:ext cx="601216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0" y="757696"/>
            <a:ext cx="601216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46470" y="1131590"/>
            <a:ext cx="3059832" cy="40119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877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11510"/>
            <a:ext cx="6444208" cy="4320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622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223854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312086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137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397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291830"/>
            <a:ext cx="87484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3867894"/>
            <a:ext cx="87484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39502"/>
            <a:ext cx="3312128" cy="28080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95936" y="339502"/>
            <a:ext cx="468052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9593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619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23645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2426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31069092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57224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14830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3311860" y="737642"/>
            <a:ext cx="2520280" cy="2520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351" y="1139211"/>
            <a:ext cx="819298" cy="181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84" y="938231"/>
            <a:ext cx="15841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9484" y="938231"/>
            <a:ext cx="792088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35" y="2931790"/>
            <a:ext cx="945499" cy="20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98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399842"/>
            <a:ext cx="9144000" cy="17436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4043561" y="2859782"/>
            <a:ext cx="1080120" cy="108012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57" y="3010192"/>
            <a:ext cx="351128" cy="77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6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60850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508" y="92609"/>
            <a:ext cx="8856984" cy="4958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2792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5584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98376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328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656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984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2113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31590"/>
            <a:ext cx="7230270" cy="36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13480" y="1626257"/>
            <a:ext cx="3465217" cy="25626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67544" y="3363838"/>
            <a:ext cx="3024336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5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70" r:id="rId3"/>
    <p:sldLayoutId id="2147483652" r:id="rId4"/>
    <p:sldLayoutId id="2147483671" r:id="rId5"/>
    <p:sldLayoutId id="2147483655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4" r:id="rId12"/>
    <p:sldLayoutId id="2147483668" r:id="rId13"/>
    <p:sldLayoutId id="2147483669" r:id="rId14"/>
    <p:sldLayoutId id="2147483673" r:id="rId15"/>
    <p:sldLayoutId id="2147483656" r:id="rId1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600" dirty="0">
                <a:ea typeface="맑은 고딕" pitchFamily="50" charset="-127"/>
              </a:rPr>
              <a:t>Final</a:t>
            </a:r>
            <a:endParaRPr lang="en-US" altLang="ko-KR" sz="3600" dirty="0">
              <a:ea typeface="맑은 고딕" pitchFamily="50" charset="-127"/>
            </a:endParaRPr>
          </a:p>
          <a:p>
            <a:r>
              <a:rPr lang="en-US" altLang="ko-KR" sz="3600" dirty="0">
                <a:ea typeface="맑은 고딕" pitchFamily="50" charset="-127"/>
              </a:rPr>
              <a:t>P</a:t>
            </a:r>
            <a:r>
              <a:rPr lang="en-US" altLang="zh-CN" sz="3600" dirty="0">
                <a:ea typeface="맑은 고딕" pitchFamily="50" charset="-127"/>
              </a:rPr>
              <a:t>resentation</a:t>
            </a:r>
            <a:endParaRPr lang="en-US" altLang="ko-KR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zh-CN" b="1" dirty="0"/>
              <a:t>Haotian Wu</a:t>
            </a:r>
            <a:endParaRPr lang="en-US" altLang="ko-KR" dirty="0"/>
          </a:p>
        </p:txBody>
      </p:sp>
      <p:sp>
        <p:nvSpPr>
          <p:cNvPr id="6" name="TextBox 5">
            <a:hlinkClick r:id="rId2"/>
          </p:cNvPr>
          <p:cNvSpPr txBox="1"/>
          <p:nvPr/>
        </p:nvSpPr>
        <p:spPr>
          <a:xfrm>
            <a:off x="5076056" y="4731990"/>
            <a:ext cx="4752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637155" algn="ctr"/>
                <a:tab pos="5274310" algn="r"/>
              </a:tabLst>
            </a:pPr>
            <a:r>
              <a:rPr lang="en-US" altLang="zh-CN" sz="800" dirty="0">
                <a:solidFill>
                  <a:schemeClr val="bg1"/>
                </a:solidFill>
                <a:cs typeface="Arial" pitchFamily="34" charset="0"/>
              </a:rPr>
              <a:t>Data gathered from https://data.wprdc.org/dataset/fire-incidents-in-city-of-pittsburgh.</a:t>
            </a:r>
            <a:endParaRPr lang="zh-CN" altLang="zh-CN" sz="800" dirty="0">
              <a:solidFill>
                <a:schemeClr val="bg1"/>
              </a:solidFill>
              <a:cs typeface="Arial" pitchFamily="34" charset="0"/>
            </a:endParaRPr>
          </a:p>
          <a:p>
            <a:pPr>
              <a:tabLst>
                <a:tab pos="2637155" algn="ctr"/>
                <a:tab pos="5274310" algn="r"/>
              </a:tabLst>
            </a:pPr>
            <a:r>
              <a:rPr lang="en-US" altLang="zh-CN" sz="800" dirty="0">
                <a:solidFill>
                  <a:schemeClr val="bg1"/>
                </a:solidFill>
                <a:cs typeface="Arial" pitchFamily="34" charset="0"/>
              </a:rPr>
              <a:t>GitHub page: https://github.com/lambkinForever/Haotian-Wu.git</a:t>
            </a:r>
            <a:endParaRPr lang="zh-CN" altLang="zh-CN" sz="800" dirty="0">
              <a:solidFill>
                <a:schemeClr val="bg1"/>
              </a:solidFill>
              <a:cs typeface="Arial" pitchFamily="34" charset="0"/>
            </a:endParaRPr>
          </a:p>
          <a:p>
            <a:endParaRPr lang="ko-KR" altLang="en-US" sz="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4872" y="467306"/>
            <a:ext cx="4647761" cy="11521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 Placeholder 1"/>
          <p:cNvSpPr txBox="1">
            <a:spLocks/>
          </p:cNvSpPr>
          <p:nvPr/>
        </p:nvSpPr>
        <p:spPr>
          <a:xfrm>
            <a:off x="108583" y="366734"/>
            <a:ext cx="3168352" cy="48611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>
                <a:solidFill>
                  <a:schemeClr val="bg1"/>
                </a:solidFill>
                <a:cs typeface="Arial" pitchFamily="34" charset="0"/>
              </a:rPr>
              <a:t>W</a:t>
            </a:r>
            <a:r>
              <a:rPr lang="en-US" altLang="zh-CN" sz="2400" b="1" dirty="0">
                <a:solidFill>
                  <a:schemeClr val="bg1"/>
                </a:solidFill>
                <a:cs typeface="Arial" pitchFamily="34" charset="0"/>
              </a:rPr>
              <a:t>affle chart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160" y="483518"/>
            <a:ext cx="31318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This is a Waffle Chart representing various types of fire incidents numbers in the Pittsburgh Region from October 2022 to October 2023.</a:t>
            </a:r>
            <a:endParaRPr lang="ko-KR" altLang="en-US" sz="105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15" name="Picture 14" descr="A screenshot of a graph&#10;&#10;Description automatically generated">
            <a:extLst>
              <a:ext uri="{FF2B5EF4-FFF2-40B4-BE49-F238E27FC236}">
                <a16:creationId xmlns:a16="http://schemas.microsoft.com/office/drawing/2014/main" id="{DED63F76-0DF7-8AF5-0332-202C17049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72" y="915566"/>
            <a:ext cx="5589256" cy="28520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4FB0197-4CC2-F1F3-0E2B-8DFC7D2217E3}"/>
              </a:ext>
            </a:extLst>
          </p:cNvPr>
          <p:cNvSpPr/>
          <p:nvPr/>
        </p:nvSpPr>
        <p:spPr>
          <a:xfrm flipH="1">
            <a:off x="5940152" y="0"/>
            <a:ext cx="45719" cy="51539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5C201B-BE5B-A881-B201-0641BB284B8F}"/>
              </a:ext>
            </a:extLst>
          </p:cNvPr>
          <p:cNvSpPr txBox="1"/>
          <p:nvPr/>
        </p:nvSpPr>
        <p:spPr>
          <a:xfrm>
            <a:off x="6012160" y="1563638"/>
            <a:ext cx="313184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Each block symbolizes a single fire incident. Blocks of varying brightness, yet with a consistent base color, represent the same type of fire.</a:t>
            </a:r>
            <a:endParaRPr lang="zh-CN" altLang="zh-CN" sz="105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105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5DCE43-3F30-E177-A738-282B9E870FC0}"/>
              </a:ext>
            </a:extLst>
          </p:cNvPr>
          <p:cNvSpPr txBox="1"/>
          <p:nvPr/>
        </p:nvSpPr>
        <p:spPr>
          <a:xfrm>
            <a:off x="6012160" y="2607609"/>
            <a:ext cx="31318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Blocks of analogous colors signify fires from the same primary category.</a:t>
            </a:r>
            <a:endParaRPr lang="zh-CN" altLang="zh-CN" sz="105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zh-CN" sz="105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105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593C99-50BB-C001-4749-0DD23087E3B3}"/>
              </a:ext>
            </a:extLst>
          </p:cNvPr>
          <p:cNvSpPr txBox="1"/>
          <p:nvPr/>
        </p:nvSpPr>
        <p:spPr>
          <a:xfrm>
            <a:off x="6012160" y="3403987"/>
            <a:ext cx="313184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05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The more blocks present, the higher the count of such fires. Conversely, fewer blocks indicate a lower number of fire incidents.</a:t>
            </a:r>
            <a:endParaRPr lang="ko-KR" altLang="en-US" sz="105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9135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/>
              <a:t>Vertical Bar Chart</a:t>
            </a:r>
            <a:endParaRPr lang="en-US" altLang="ko-KR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zh-CN" dirty="0"/>
              <a:t>Top 10 fire zones by number of incidents with distinct type description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6660232" y="1164668"/>
            <a:ext cx="223224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is a Bar Chart representing Pittsburgh's Top 10 areas with the highest number of fires between October 2022 and October 2023.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Each column is composed of different colors, so you can clearly see the type of ingredient in the fire quantity.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The entire data is presented in descending order for easy reading and the color used is the tab20 light color palette that is not irritating to the eyes.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6" name="Picture 5" descr="A graph of different colored bars">
            <a:extLst>
              <a:ext uri="{FF2B5EF4-FFF2-40B4-BE49-F238E27FC236}">
                <a16:creationId xmlns:a16="http://schemas.microsoft.com/office/drawing/2014/main" id="{18685E2E-CCC0-8745-F1B8-583BCD48F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203598"/>
            <a:ext cx="6552728" cy="349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98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/>
              <a:t>Horizontal Bar Chart</a:t>
            </a:r>
            <a:endParaRPr lang="en-US" altLang="ko-KR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131840" y="757696"/>
            <a:ext cx="6012160" cy="373894"/>
          </a:xfrm>
        </p:spPr>
        <p:txBody>
          <a:bodyPr/>
          <a:lstStyle/>
          <a:p>
            <a:pPr lvl="0"/>
            <a:r>
              <a:rPr lang="en-US" altLang="zh-CN" dirty="0"/>
              <a:t>T Monthly fire incidents from 2022-10 to 2023-10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6444208" y="1275606"/>
            <a:ext cx="22322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This is a Bar Chart representing Pittsburgh's fire incidents numbers between October 2022 and October 2023.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Using a horizontal bar chart instead of a vertical bar chart allows viewers to easily see the quantity and using royal blue to replace normal blue to make the figure look less irritating to the eyes.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Marking July 2023, which has no data, allows viewers to easily spot anomalies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5" name="Picture 4" descr="A graph of a number of blue bars&#10;&#10;Description automatically generated with medium confidence">
            <a:extLst>
              <a:ext uri="{FF2B5EF4-FFF2-40B4-BE49-F238E27FC236}">
                <a16:creationId xmlns:a16="http://schemas.microsoft.com/office/drawing/2014/main" id="{44E7412C-4E97-C641-688B-F1BBEBA72E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138678"/>
            <a:ext cx="5688632" cy="379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769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9"/>
          <p:cNvSpPr/>
          <p:nvPr/>
        </p:nvSpPr>
        <p:spPr>
          <a:xfrm>
            <a:off x="3730716" y="2078480"/>
            <a:ext cx="322655" cy="30203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Rectangle 16"/>
          <p:cNvSpPr/>
          <p:nvPr/>
        </p:nvSpPr>
        <p:spPr>
          <a:xfrm rot="2700000">
            <a:off x="3706805" y="3459389"/>
            <a:ext cx="244448" cy="43824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Oval 21"/>
          <p:cNvSpPr>
            <a:spLocks noChangeAspect="1"/>
          </p:cNvSpPr>
          <p:nvPr/>
        </p:nvSpPr>
        <p:spPr>
          <a:xfrm>
            <a:off x="5233491" y="1896998"/>
            <a:ext cx="391466" cy="39473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Rounded Rectangle 27"/>
          <p:cNvSpPr/>
          <p:nvPr/>
        </p:nvSpPr>
        <p:spPr>
          <a:xfrm>
            <a:off x="4946912" y="3370670"/>
            <a:ext cx="295178" cy="226737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42" name="Tour 1">
            <a:hlinkClick r:id="" action="ppaction://media"/>
            <a:extLst>
              <a:ext uri="{FF2B5EF4-FFF2-40B4-BE49-F238E27FC236}">
                <a16:creationId xmlns:a16="http://schemas.microsoft.com/office/drawing/2014/main" id="{3C4BB1AD-BA5E-E9AA-7769-7B1E5AAA8E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584" y="699542"/>
            <a:ext cx="7351801" cy="4135388"/>
          </a:xfrm>
          <a:prstGeom prst="rect">
            <a:avLst/>
          </a:prstGeom>
        </p:spPr>
      </p:pic>
      <p:sp>
        <p:nvSpPr>
          <p:cNvPr id="43" name="Text Placeholder 1">
            <a:extLst>
              <a:ext uri="{FF2B5EF4-FFF2-40B4-BE49-F238E27FC236}">
                <a16:creationId xmlns:a16="http://schemas.microsoft.com/office/drawing/2014/main" id="{9D6146AF-B629-1666-F3C7-4884272A04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19672" y="87511"/>
            <a:ext cx="6012160" cy="576064"/>
          </a:xfrm>
        </p:spPr>
        <p:txBody>
          <a:bodyPr/>
          <a:lstStyle/>
          <a:p>
            <a:r>
              <a:rPr lang="en-US" altLang="zh-CN" b="1" dirty="0"/>
              <a:t>3d Map Bar Graph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183789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6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561194"/>
            <a:ext cx="9144000" cy="576063"/>
          </a:xfrm>
        </p:spPr>
        <p:txBody>
          <a:bodyPr/>
          <a:lstStyle/>
          <a:p>
            <a:r>
              <a:rPr lang="en-US" altLang="ko-KR" sz="3600" dirty="0"/>
              <a:t>Thank you</a:t>
            </a:r>
            <a:endParaRPr lang="ko-KR" alt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148" y="4122018"/>
            <a:ext cx="9144000" cy="288032"/>
          </a:xfrm>
        </p:spPr>
        <p:txBody>
          <a:bodyPr/>
          <a:lstStyle/>
          <a:p>
            <a:pPr lvl="0"/>
            <a:r>
              <a:rPr lang="en-US" altLang="zh-CN" dirty="0"/>
              <a:t>End of the presentation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1422</TotalTime>
  <Words>301</Words>
  <Application>Microsoft Office PowerPoint</Application>
  <PresentationFormat>On-screen Show (16:9)</PresentationFormat>
  <Paragraphs>28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浩天 伍</cp:lastModifiedBy>
  <cp:revision>91</cp:revision>
  <dcterms:created xsi:type="dcterms:W3CDTF">2016-12-05T23:26:54Z</dcterms:created>
  <dcterms:modified xsi:type="dcterms:W3CDTF">2023-12-04T02:16:47Z</dcterms:modified>
</cp:coreProperties>
</file>

<file path=docProps/thumbnail.jpeg>
</file>